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Bold" charset="1" panose="020B0802020202020204"/>
      <p:regular r:id="rId15"/>
    </p:embeddedFont>
    <p:embeddedFont>
      <p:font typeface="Arial" charset="1" panose="020B0502020202020204"/>
      <p:regular r:id="rId16"/>
    </p:embeddedFont>
    <p:embeddedFont>
      <p:font typeface="Calibri (MS) Bold" charset="1" panose="020F0702030404030204"/>
      <p:regular r:id="rId17"/>
    </p:embeddedFont>
    <p:embeddedFont>
      <p:font typeface="Calibri (MS)" charset="1" panose="020F0502020204030204"/>
      <p:regular r:id="rId18"/>
    </p:embeddedFont>
    <p:embeddedFont>
      <p:font typeface="Telegraf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https://colab.google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372" y="-196608"/>
            <a:ext cx="1197072" cy="10750131"/>
          </a:xfrm>
          <a:custGeom>
            <a:avLst/>
            <a:gdLst/>
            <a:ahLst/>
            <a:cxnLst/>
            <a:rect r="r" b="b" t="t" l="l"/>
            <a:pathLst>
              <a:path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632" y="5203547"/>
            <a:ext cx="4826991" cy="942235"/>
            <a:chOff x="0" y="0"/>
            <a:chExt cx="6435988" cy="1256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5979" cy="1256284"/>
            </a:xfrm>
            <a:custGeom>
              <a:avLst/>
              <a:gdLst/>
              <a:ahLst/>
              <a:cxnLst/>
              <a:rect r="r" b="b" t="t" l="l"/>
              <a:pathLst>
                <a:path h="1256284" w="6435979">
                  <a:moveTo>
                    <a:pt x="0" y="0"/>
                  </a:moveTo>
                  <a:lnTo>
                    <a:pt x="6435979" y="0"/>
                  </a:lnTo>
                  <a:lnTo>
                    <a:pt x="6435979" y="1256284"/>
                  </a:lnTo>
                  <a:lnTo>
                    <a:pt x="0" y="125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35" r="0" b="-463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596" y="-468619"/>
            <a:ext cx="7739804" cy="11581916"/>
          </a:xfrm>
          <a:custGeom>
            <a:avLst/>
            <a:gdLst/>
            <a:ahLst/>
            <a:cxnLst/>
            <a:rect r="r" b="b" t="t" l="l"/>
            <a:pathLst>
              <a:path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39655" y="7859362"/>
            <a:ext cx="1951489" cy="2427638"/>
            <a:chOff x="0" y="0"/>
            <a:chExt cx="2601985" cy="3236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976" cy="3236849"/>
            </a:xfrm>
            <a:custGeom>
              <a:avLst/>
              <a:gdLst/>
              <a:ahLst/>
              <a:cxnLst/>
              <a:rect r="r" b="b" t="t" l="l"/>
              <a:pathLst>
                <a:path h="3236849" w="2601976">
                  <a:moveTo>
                    <a:pt x="0" y="0"/>
                  </a:moveTo>
                  <a:lnTo>
                    <a:pt x="2601976" y="0"/>
                  </a:lnTo>
                  <a:lnTo>
                    <a:pt x="2601976" y="3236849"/>
                  </a:lnTo>
                  <a:lnTo>
                    <a:pt x="0" y="32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" t="0" r="-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25189" y="4137430"/>
            <a:ext cx="1605408" cy="2573800"/>
            <a:chOff x="0" y="0"/>
            <a:chExt cx="2140544" cy="343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0585" cy="3431794"/>
            </a:xfrm>
            <a:custGeom>
              <a:avLst/>
              <a:gdLst/>
              <a:ahLst/>
              <a:cxnLst/>
              <a:rect r="r" b="b" t="t" l="l"/>
              <a:pathLst>
                <a:path h="3431794" w="2140585">
                  <a:moveTo>
                    <a:pt x="0" y="0"/>
                  </a:moveTo>
                  <a:lnTo>
                    <a:pt x="2140585" y="0"/>
                  </a:lnTo>
                  <a:lnTo>
                    <a:pt x="2140585" y="3431794"/>
                  </a:lnTo>
                  <a:lnTo>
                    <a:pt x="0" y="3431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" t="0" r="-24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6688" y="4137430"/>
            <a:ext cx="6180473" cy="6149570"/>
            <a:chOff x="0" y="0"/>
            <a:chExt cx="8240631" cy="819942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8240649" cy="8199374"/>
            </a:xfrm>
            <a:custGeom>
              <a:avLst/>
              <a:gdLst/>
              <a:ahLst/>
              <a:cxnLst/>
              <a:rect r="r" b="b" t="t" l="l"/>
              <a:pathLst>
                <a:path h="8199374" w="8240649">
                  <a:moveTo>
                    <a:pt x="8240649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8240649" y="8199374"/>
                  </a:lnTo>
                  <a:lnTo>
                    <a:pt x="8240649" y="0"/>
                  </a:lnTo>
                  <a:close/>
                </a:path>
              </a:pathLst>
            </a:custGeom>
            <a:blipFill>
              <a:blip r:embed="rId9"/>
              <a:stretch>
                <a:fillRect l="0" t="-25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92588" y="4137430"/>
            <a:ext cx="4780387" cy="6149570"/>
            <a:chOff x="0" y="0"/>
            <a:chExt cx="6373849" cy="819942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73876" cy="8199374"/>
            </a:xfrm>
            <a:custGeom>
              <a:avLst/>
              <a:gdLst/>
              <a:ahLst/>
              <a:cxnLst/>
              <a:rect r="r" b="b" t="t" l="l"/>
              <a:pathLst>
                <a:path h="8199374" w="6373876">
                  <a:moveTo>
                    <a:pt x="6373876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6373876" y="8199374"/>
                  </a:lnTo>
                  <a:lnTo>
                    <a:pt x="6373876" y="0"/>
                  </a:lnTo>
                  <a:close/>
                </a:path>
              </a:pathLst>
            </a:custGeom>
            <a:blipFill>
              <a:blip r:embed="rId10"/>
              <a:stretch>
                <a:fillRect l="0" t="-7538" r="0" b="-75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98577" y="9152435"/>
            <a:ext cx="2294011" cy="1134565"/>
            <a:chOff x="0" y="0"/>
            <a:chExt cx="3058681" cy="151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668" cy="1512697"/>
            </a:xfrm>
            <a:custGeom>
              <a:avLst/>
              <a:gdLst/>
              <a:ahLst/>
              <a:cxnLst/>
              <a:rect r="r" b="b" t="t" l="l"/>
              <a:pathLst>
                <a:path h="1512697" w="3058668">
                  <a:moveTo>
                    <a:pt x="0" y="0"/>
                  </a:moveTo>
                  <a:lnTo>
                    <a:pt x="3058668" y="0"/>
                  </a:lnTo>
                  <a:lnTo>
                    <a:pt x="3058668" y="1512697"/>
                  </a:lnTo>
                  <a:lnTo>
                    <a:pt x="0" y="151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8" r="0" b="-8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753594">
            <a:off x="14437890" y="1491650"/>
            <a:ext cx="1774599" cy="1744107"/>
            <a:chOff x="0" y="0"/>
            <a:chExt cx="2366132" cy="2325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6137" cy="2325497"/>
            </a:xfrm>
            <a:custGeom>
              <a:avLst/>
              <a:gdLst/>
              <a:ahLst/>
              <a:cxnLst/>
              <a:rect r="r" b="b" t="t" l="l"/>
              <a:pathLst>
                <a:path h="2325497" w="2366137">
                  <a:moveTo>
                    <a:pt x="0" y="0"/>
                  </a:moveTo>
                  <a:lnTo>
                    <a:pt x="2366137" y="0"/>
                  </a:lnTo>
                  <a:lnTo>
                    <a:pt x="2366137" y="2325497"/>
                  </a:lnTo>
                  <a:lnTo>
                    <a:pt x="0" y="232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4085" y="1028700"/>
            <a:ext cx="2079407" cy="2088274"/>
            <a:chOff x="0" y="0"/>
            <a:chExt cx="2772543" cy="2784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2537" cy="2784348"/>
            </a:xfrm>
            <a:custGeom>
              <a:avLst/>
              <a:gdLst/>
              <a:ahLst/>
              <a:cxnLst/>
              <a:rect r="r" b="b" t="t" l="l"/>
              <a:pathLst>
                <a:path h="2784348" w="2772537">
                  <a:moveTo>
                    <a:pt x="0" y="0"/>
                  </a:moveTo>
                  <a:lnTo>
                    <a:pt x="2772537" y="0"/>
                  </a:lnTo>
                  <a:lnTo>
                    <a:pt x="2772537" y="2784348"/>
                  </a:lnTo>
                  <a:lnTo>
                    <a:pt x="0" y="278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t="0" r="-3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619496" y="759554"/>
            <a:ext cx="6197106" cy="129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b="true" sz="766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Guia Prático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8072" y="4579497"/>
            <a:ext cx="7886524" cy="3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Bem-vindo(a) ao nosso Programa Qualifica - 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12307" y="55767"/>
            <a:ext cx="11910089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Tema Central de Hoje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12307" y="2571750"/>
            <a:ext cx="657606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Guia Completo - Login, Teste, Salvar e Baixar - Ferramentas Online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673197" y="859994"/>
            <a:ext cx="6758911" cy="6758911"/>
            <a:chOff x="0" y="0"/>
            <a:chExt cx="9011881" cy="9011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11920" cy="9011920"/>
            </a:xfrm>
            <a:custGeom>
              <a:avLst/>
              <a:gdLst/>
              <a:ahLst/>
              <a:cxnLst/>
              <a:rect r="r" b="b" t="t" l="l"/>
              <a:pathLst>
                <a:path h="9011920" w="9011920">
                  <a:moveTo>
                    <a:pt x="0" y="0"/>
                  </a:moveTo>
                  <a:lnTo>
                    <a:pt x="9011920" y="0"/>
                  </a:lnTo>
                  <a:lnTo>
                    <a:pt x="9011920" y="9011920"/>
                  </a:lnTo>
                  <a:lnTo>
                    <a:pt x="0" y="901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68850" y="6437805"/>
            <a:ext cx="1119873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Este guia apresenta o passo a passo completo para utilizar diversas ferramentas online, incluindo como fazer login, realizar testes, salvar seus projetos e baixar seus arquivos.</a:t>
            </a:r>
          </a:p>
          <a:p>
            <a:pPr algn="ctr">
              <a:lnSpc>
                <a:spcPts val="44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398303" y="2968653"/>
            <a:ext cx="13747862" cy="6289647"/>
          </a:xfrm>
          <a:custGeom>
            <a:avLst/>
            <a:gdLst/>
            <a:ahLst/>
            <a:cxnLst/>
            <a:rect r="r" b="b" t="t" l="l"/>
            <a:pathLst>
              <a:path h="6289647" w="13747862">
                <a:moveTo>
                  <a:pt x="0" y="0"/>
                </a:moveTo>
                <a:lnTo>
                  <a:pt x="13747862" y="0"/>
                </a:lnTo>
                <a:lnTo>
                  <a:pt x="13747862" y="6289647"/>
                </a:lnTo>
                <a:lnTo>
                  <a:pt x="0" y="6289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245" y="2123011"/>
            <a:ext cx="59214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b="true" sz="2492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4" tooltip="https://colab.google"/>
              </a:rPr>
              <a:t>Acesse:  hhttps://colab.google/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9980" y="1109120"/>
            <a:ext cx="3504792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Acesso e Cadastro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04345" y="1444728"/>
            <a:ext cx="5183717" cy="487513"/>
            <a:chOff x="0" y="0"/>
            <a:chExt cx="6911622" cy="6500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911622" cy="650018"/>
              <a:chOff x="0" y="0"/>
              <a:chExt cx="1365259" cy="128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65259" cy="128399"/>
              </a:xfrm>
              <a:custGeom>
                <a:avLst/>
                <a:gdLst/>
                <a:ahLst/>
                <a:cxnLst/>
                <a:rect r="r" b="b" t="t" l="l"/>
                <a:pathLst>
                  <a:path h="128399" w="1365259">
                    <a:moveTo>
                      <a:pt x="0" y="0"/>
                    </a:moveTo>
                    <a:lnTo>
                      <a:pt x="1365259" y="0"/>
                    </a:lnTo>
                    <a:lnTo>
                      <a:pt x="1365259" y="128399"/>
                    </a:lnTo>
                    <a:lnTo>
                      <a:pt x="0" y="128399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65259" cy="166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18108" y="62891"/>
              <a:ext cx="6521024" cy="578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7"/>
                </a:lnSpc>
              </a:pPr>
              <a:r>
                <a:rPr lang="en-US" b="true" sz="272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Conecte-se com o Google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2674885" y="1932242"/>
            <a:ext cx="2831816" cy="1241717"/>
          </a:xfrm>
          <a:prstGeom prst="line">
            <a:avLst/>
          </a:prstGeom>
          <a:ln cap="flat" w="2857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637505" y="2776083"/>
            <a:ext cx="8974753" cy="6674973"/>
          </a:xfrm>
          <a:custGeom>
            <a:avLst/>
            <a:gdLst/>
            <a:ahLst/>
            <a:cxnLst/>
            <a:rect r="r" b="b" t="t" l="l"/>
            <a:pathLst>
              <a:path h="6674973" w="8974753">
                <a:moveTo>
                  <a:pt x="0" y="0"/>
                </a:moveTo>
                <a:lnTo>
                  <a:pt x="8974753" y="0"/>
                </a:lnTo>
                <a:lnTo>
                  <a:pt x="8974753" y="6674973"/>
                </a:lnTo>
                <a:lnTo>
                  <a:pt x="0" y="667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245" y="2123011"/>
            <a:ext cx="592142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027" indent="-269013" lvl="1">
              <a:lnSpc>
                <a:spcPts val="2990"/>
              </a:lnSpc>
              <a:buAutoNum type="arabicPeriod" startAt="1"/>
            </a:pPr>
            <a:r>
              <a:rPr lang="en-US" b="true" sz="2492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Clica em arquivo</a:t>
            </a:r>
          </a:p>
          <a:p>
            <a:pPr algn="l" marL="538027" indent="-269013" lvl="1">
              <a:lnSpc>
                <a:spcPts val="2990"/>
              </a:lnSpc>
              <a:buAutoNum type="arabicPeriod" startAt="1"/>
            </a:pPr>
            <a:r>
              <a:rPr lang="en-US" b="true" sz="2492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Clica em Novo Notebook no Drive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9980" y="1109120"/>
            <a:ext cx="3504792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Acesso e Cadastro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7800" y="4248150"/>
            <a:ext cx="86361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b="true" sz="5218">
                <a:solidFill>
                  <a:srgbClr val="E3061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9025" y="5866818"/>
            <a:ext cx="86361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b="true" sz="5218">
                <a:solidFill>
                  <a:srgbClr val="E3061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2561095" y="3093231"/>
            <a:ext cx="4567491" cy="1674031"/>
          </a:xfrm>
          <a:prstGeom prst="line">
            <a:avLst/>
          </a:prstGeom>
          <a:ln cap="flat" w="38100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2736781" y="3411564"/>
            <a:ext cx="4391805" cy="2955317"/>
          </a:xfrm>
          <a:prstGeom prst="line">
            <a:avLst/>
          </a:prstGeom>
          <a:ln cap="flat" w="38100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09350" y="3342211"/>
            <a:ext cx="12488001" cy="5151300"/>
          </a:xfrm>
          <a:custGeom>
            <a:avLst/>
            <a:gdLst/>
            <a:ahLst/>
            <a:cxnLst/>
            <a:rect r="r" b="b" t="t" l="l"/>
            <a:pathLst>
              <a:path h="5151300" w="12488001">
                <a:moveTo>
                  <a:pt x="0" y="0"/>
                </a:moveTo>
                <a:lnTo>
                  <a:pt x="12488000" y="0"/>
                </a:lnTo>
                <a:lnTo>
                  <a:pt x="12488000" y="5151300"/>
                </a:lnTo>
                <a:lnTo>
                  <a:pt x="0" y="5151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245" y="2123011"/>
            <a:ext cx="59214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027" indent="-269013" lvl="1">
              <a:lnSpc>
                <a:spcPts val="2990"/>
              </a:lnSpc>
              <a:buAutoNum type="arabicPeriod" startAt="1"/>
            </a:pPr>
            <a:r>
              <a:rPr lang="en-US" b="true" sz="2492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Mudar nome do arquivo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9980" y="1109120"/>
            <a:ext cx="3504792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Acesso e Cadastro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3390" y="6119490"/>
            <a:ext cx="86361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b="true" sz="5218">
                <a:solidFill>
                  <a:srgbClr val="E3061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503695" y="3632650"/>
            <a:ext cx="2632121" cy="2986903"/>
          </a:xfrm>
          <a:prstGeom prst="line">
            <a:avLst/>
          </a:prstGeom>
          <a:ln cap="flat" w="38100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626376" y="2621478"/>
            <a:ext cx="10831640" cy="6851012"/>
          </a:xfrm>
          <a:custGeom>
            <a:avLst/>
            <a:gdLst/>
            <a:ahLst/>
            <a:cxnLst/>
            <a:rect r="r" b="b" t="t" l="l"/>
            <a:pathLst>
              <a:path h="6851012" w="10831640">
                <a:moveTo>
                  <a:pt x="0" y="0"/>
                </a:moveTo>
                <a:lnTo>
                  <a:pt x="10831640" y="0"/>
                </a:lnTo>
                <a:lnTo>
                  <a:pt x="10831640" y="6851013"/>
                </a:lnTo>
                <a:lnTo>
                  <a:pt x="0" y="6851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0987" y="2023840"/>
            <a:ext cx="367202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2" u="sng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Uso do Google Colab para Comandos Linux: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69980" y="1109120"/>
            <a:ext cx="3504792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Acesso e Cadastro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0987" y="2890615"/>
            <a:ext cx="367202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2" u="sng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Digite no prompt o comado abaixo: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0987" y="3757390"/>
            <a:ext cx="469138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2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!apt update &amp;&amp; apt install htop -y</a:t>
            </a:r>
          </a:p>
          <a:p>
            <a:pPr algn="l">
              <a:lnSpc>
                <a:spcPts val="299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39918" y="5999359"/>
            <a:ext cx="4885434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⚠️Atualiza os pacotes e instala o htop, ferramenta que monitora o uso de CPU, memória e processos.</a:t>
            </a: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sz="2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⚠️ O htop é interativo e não funciona visualmente no Colab.</a:t>
            </a:r>
          </a:p>
          <a:p>
            <a:pPr algn="l">
              <a:lnSpc>
                <a:spcPts val="2990"/>
              </a:lnSpc>
            </a:pPr>
            <a:r>
              <a:rPr lang="en-US" sz="2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Use comandos alternativos como !top -b -n1 ou !free -h para ver os recursos.</a:t>
            </a:r>
          </a:p>
          <a:p>
            <a:pPr algn="l">
              <a:lnSpc>
                <a:spcPts val="29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96840" y="4878375"/>
            <a:ext cx="367202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2" u="sng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Explicação dos comandos: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29611" y="5299809"/>
            <a:ext cx="12260420" cy="4383100"/>
          </a:xfrm>
          <a:custGeom>
            <a:avLst/>
            <a:gdLst/>
            <a:ahLst/>
            <a:cxnLst/>
            <a:rect r="r" b="b" t="t" l="l"/>
            <a:pathLst>
              <a:path h="4383100" w="12260420">
                <a:moveTo>
                  <a:pt x="0" y="0"/>
                </a:moveTo>
                <a:lnTo>
                  <a:pt x="12260420" y="0"/>
                </a:lnTo>
                <a:lnTo>
                  <a:pt x="12260420" y="4383100"/>
                </a:lnTo>
                <a:lnTo>
                  <a:pt x="0" y="438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9611" y="1109120"/>
            <a:ext cx="6185529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Ini</a:t>
            </a: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ciar e habilitar o servidor SSH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52690" y="1948348"/>
            <a:ext cx="474657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492" u="sng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Digite no prompt o comado abaixo: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52690" y="2407746"/>
            <a:ext cx="1118948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0"/>
              </a:lnSpc>
            </a:pPr>
            <a:r>
              <a:rPr lang="en-US" sz="23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sudo systemctl start ssh &amp;&amp; sudo systemctl enable ssh &amp;&amp; sudo systemctl status ssh</a:t>
            </a:r>
          </a:p>
          <a:p>
            <a:pPr algn="l">
              <a:lnSpc>
                <a:spcPts val="287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522375" y="3394809"/>
            <a:ext cx="6375481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027" indent="-269013" lvl="1">
              <a:lnSpc>
                <a:spcPts val="2990"/>
              </a:lnSpc>
              <a:buFont typeface="Arial"/>
              <a:buChar char="•"/>
            </a:pP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start ssh</a:t>
            </a:r>
            <a:r>
              <a:rPr lang="en-US" sz="2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inicia o serviço agora.</a:t>
            </a:r>
          </a:p>
          <a:p>
            <a:pPr algn="l" marL="538027" indent="-269013" lvl="1">
              <a:lnSpc>
                <a:spcPts val="2990"/>
              </a:lnSpc>
              <a:buFont typeface="Arial"/>
              <a:buChar char="•"/>
            </a:pP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enable ssh</a:t>
            </a:r>
            <a:r>
              <a:rPr lang="en-US" sz="2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ativa o serviço para iniciar automaticamente no boot.</a:t>
            </a:r>
          </a:p>
          <a:p>
            <a:pPr algn="l" marL="538027" indent="-269013" lvl="1">
              <a:lnSpc>
                <a:spcPts val="2990"/>
              </a:lnSpc>
              <a:buFont typeface="Arial"/>
              <a:buChar char="•"/>
            </a:pP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status ssh</a:t>
            </a:r>
            <a:r>
              <a:rPr lang="en-US" sz="2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exibe o status atual do serviço.</a:t>
            </a:r>
          </a:p>
          <a:p>
            <a:pPr algn="l">
              <a:lnSpc>
                <a:spcPts val="299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001686" y="252959"/>
            <a:ext cx="5237959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Fechamento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116661" y="3238503"/>
            <a:ext cx="9065939" cy="6032970"/>
            <a:chOff x="0" y="0"/>
            <a:chExt cx="12087919" cy="80439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87860" cy="8043926"/>
            </a:xfrm>
            <a:custGeom>
              <a:avLst/>
              <a:gdLst/>
              <a:ahLst/>
              <a:cxnLst/>
              <a:rect r="r" b="b" t="t" l="l"/>
              <a:pathLst>
                <a:path h="8043926" w="12087860">
                  <a:moveTo>
                    <a:pt x="0" y="0"/>
                  </a:moveTo>
                  <a:lnTo>
                    <a:pt x="12087860" y="0"/>
                  </a:lnTo>
                  <a:lnTo>
                    <a:pt x="12087860" y="8043926"/>
                  </a:lnTo>
                  <a:lnTo>
                    <a:pt x="0" y="8043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372" y="-196608"/>
            <a:ext cx="1197072" cy="10750131"/>
          </a:xfrm>
          <a:custGeom>
            <a:avLst/>
            <a:gdLst/>
            <a:ahLst/>
            <a:cxnLst/>
            <a:rect r="r" b="b" t="t" l="l"/>
            <a:pathLst>
              <a:path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632" y="5203547"/>
            <a:ext cx="4826991" cy="942235"/>
            <a:chOff x="0" y="0"/>
            <a:chExt cx="6435988" cy="1256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5979" cy="1256284"/>
            </a:xfrm>
            <a:custGeom>
              <a:avLst/>
              <a:gdLst/>
              <a:ahLst/>
              <a:cxnLst/>
              <a:rect r="r" b="b" t="t" l="l"/>
              <a:pathLst>
                <a:path h="1256284" w="6435979">
                  <a:moveTo>
                    <a:pt x="0" y="0"/>
                  </a:moveTo>
                  <a:lnTo>
                    <a:pt x="6435979" y="0"/>
                  </a:lnTo>
                  <a:lnTo>
                    <a:pt x="6435979" y="1256284"/>
                  </a:lnTo>
                  <a:lnTo>
                    <a:pt x="0" y="125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35" r="0" b="-463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596" y="-468619"/>
            <a:ext cx="7739804" cy="11581916"/>
          </a:xfrm>
          <a:custGeom>
            <a:avLst/>
            <a:gdLst/>
            <a:ahLst/>
            <a:cxnLst/>
            <a:rect r="r" b="b" t="t" l="l"/>
            <a:pathLst>
              <a:path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39655" y="7859362"/>
            <a:ext cx="1951489" cy="2427638"/>
            <a:chOff x="0" y="0"/>
            <a:chExt cx="2601985" cy="3236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976" cy="3236849"/>
            </a:xfrm>
            <a:custGeom>
              <a:avLst/>
              <a:gdLst/>
              <a:ahLst/>
              <a:cxnLst/>
              <a:rect r="r" b="b" t="t" l="l"/>
              <a:pathLst>
                <a:path h="3236849" w="2601976">
                  <a:moveTo>
                    <a:pt x="0" y="0"/>
                  </a:moveTo>
                  <a:lnTo>
                    <a:pt x="2601976" y="0"/>
                  </a:lnTo>
                  <a:lnTo>
                    <a:pt x="2601976" y="3236849"/>
                  </a:lnTo>
                  <a:lnTo>
                    <a:pt x="0" y="32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" t="0" r="-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25189" y="4137430"/>
            <a:ext cx="1605408" cy="2573800"/>
            <a:chOff x="0" y="0"/>
            <a:chExt cx="2140544" cy="343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0585" cy="3431794"/>
            </a:xfrm>
            <a:custGeom>
              <a:avLst/>
              <a:gdLst/>
              <a:ahLst/>
              <a:cxnLst/>
              <a:rect r="r" b="b" t="t" l="l"/>
              <a:pathLst>
                <a:path h="3431794" w="2140585">
                  <a:moveTo>
                    <a:pt x="0" y="0"/>
                  </a:moveTo>
                  <a:lnTo>
                    <a:pt x="2140585" y="0"/>
                  </a:lnTo>
                  <a:lnTo>
                    <a:pt x="2140585" y="3431794"/>
                  </a:lnTo>
                  <a:lnTo>
                    <a:pt x="0" y="3431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" t="0" r="-24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6688" y="4137430"/>
            <a:ext cx="6180473" cy="6149570"/>
            <a:chOff x="0" y="0"/>
            <a:chExt cx="8240631" cy="819942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8240649" cy="8199374"/>
            </a:xfrm>
            <a:custGeom>
              <a:avLst/>
              <a:gdLst/>
              <a:ahLst/>
              <a:cxnLst/>
              <a:rect r="r" b="b" t="t" l="l"/>
              <a:pathLst>
                <a:path h="8199374" w="8240649">
                  <a:moveTo>
                    <a:pt x="8240649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8240649" y="8199374"/>
                  </a:lnTo>
                  <a:lnTo>
                    <a:pt x="8240649" y="0"/>
                  </a:lnTo>
                  <a:close/>
                </a:path>
              </a:pathLst>
            </a:custGeom>
            <a:blipFill>
              <a:blip r:embed="rId9"/>
              <a:stretch>
                <a:fillRect l="0" t="-25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92588" y="4137430"/>
            <a:ext cx="4780387" cy="6149570"/>
            <a:chOff x="0" y="0"/>
            <a:chExt cx="6373849" cy="819942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73876" cy="8199374"/>
            </a:xfrm>
            <a:custGeom>
              <a:avLst/>
              <a:gdLst/>
              <a:ahLst/>
              <a:cxnLst/>
              <a:rect r="r" b="b" t="t" l="l"/>
              <a:pathLst>
                <a:path h="8199374" w="6373876">
                  <a:moveTo>
                    <a:pt x="6373876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6373876" y="8199374"/>
                  </a:lnTo>
                  <a:lnTo>
                    <a:pt x="6373876" y="0"/>
                  </a:lnTo>
                  <a:close/>
                </a:path>
              </a:pathLst>
            </a:custGeom>
            <a:blipFill>
              <a:blip r:embed="rId10"/>
              <a:stretch>
                <a:fillRect l="0" t="-7538" r="0" b="-75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98577" y="9152435"/>
            <a:ext cx="2294011" cy="1134565"/>
            <a:chOff x="0" y="0"/>
            <a:chExt cx="3058681" cy="151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668" cy="1512697"/>
            </a:xfrm>
            <a:custGeom>
              <a:avLst/>
              <a:gdLst/>
              <a:ahLst/>
              <a:cxnLst/>
              <a:rect r="r" b="b" t="t" l="l"/>
              <a:pathLst>
                <a:path h="1512697" w="3058668">
                  <a:moveTo>
                    <a:pt x="0" y="0"/>
                  </a:moveTo>
                  <a:lnTo>
                    <a:pt x="3058668" y="0"/>
                  </a:lnTo>
                  <a:lnTo>
                    <a:pt x="3058668" y="1512697"/>
                  </a:lnTo>
                  <a:lnTo>
                    <a:pt x="0" y="151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8" r="0" b="-8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753594">
            <a:off x="14437890" y="1491650"/>
            <a:ext cx="1774599" cy="1744107"/>
            <a:chOff x="0" y="0"/>
            <a:chExt cx="2366132" cy="2325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6137" cy="2325497"/>
            </a:xfrm>
            <a:custGeom>
              <a:avLst/>
              <a:gdLst/>
              <a:ahLst/>
              <a:cxnLst/>
              <a:rect r="r" b="b" t="t" l="l"/>
              <a:pathLst>
                <a:path h="2325497" w="2366137">
                  <a:moveTo>
                    <a:pt x="0" y="0"/>
                  </a:moveTo>
                  <a:lnTo>
                    <a:pt x="2366137" y="0"/>
                  </a:lnTo>
                  <a:lnTo>
                    <a:pt x="2366137" y="2325497"/>
                  </a:lnTo>
                  <a:lnTo>
                    <a:pt x="0" y="232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4085" y="1028700"/>
            <a:ext cx="2079407" cy="2088274"/>
            <a:chOff x="0" y="0"/>
            <a:chExt cx="2772543" cy="2784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2537" cy="2784348"/>
            </a:xfrm>
            <a:custGeom>
              <a:avLst/>
              <a:gdLst/>
              <a:ahLst/>
              <a:cxnLst/>
              <a:rect r="r" b="b" t="t" l="l"/>
              <a:pathLst>
                <a:path h="2784348" w="2772537">
                  <a:moveTo>
                    <a:pt x="0" y="0"/>
                  </a:moveTo>
                  <a:lnTo>
                    <a:pt x="2772537" y="0"/>
                  </a:lnTo>
                  <a:lnTo>
                    <a:pt x="2772537" y="2784348"/>
                  </a:lnTo>
                  <a:lnTo>
                    <a:pt x="0" y="278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t="0" r="-35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DAGraZu76EE</dc:identifier>
  <dcterms:modified xsi:type="dcterms:W3CDTF">2011-08-01T06:04:30Z</dcterms:modified>
  <cp:revision>1</cp:revision>
  <dc:title>Guia Prático - Google Colab</dc:title>
</cp:coreProperties>
</file>